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9144000" cy="6858000" type="screen4x3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-26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P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A4B734E1-745F-473D-BBEC-1250E9868484}" type="datetimeFigureOut">
              <a:rPr lang="es-PE" smtClean="0"/>
              <a:t>20-05-13</a:t>
            </a:fld>
            <a:endParaRPr lang="es-P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s-P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E3942EB9-3AE5-4030-B64A-C3B7DE1BC4BD}" type="slidenum">
              <a:rPr lang="es-PE" smtClean="0"/>
              <a:t>‹Nº›</a:t>
            </a:fld>
            <a:endParaRPr lang="es-PE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0087"/>
            <a:ext cx="6120680" cy="6918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4648951" y="1916832"/>
            <a:ext cx="449504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s-ES" sz="5400" b="1" dirty="0" err="1" smtClean="0">
                <a:ln/>
                <a:solidFill>
                  <a:schemeClr val="accent3"/>
                </a:solidFill>
              </a:rPr>
              <a:t>Makeovers</a:t>
            </a:r>
            <a:r>
              <a:rPr lang="es-ES" sz="5400" b="1" dirty="0" smtClean="0">
                <a:ln/>
                <a:solidFill>
                  <a:schemeClr val="accent3"/>
                </a:solidFill>
              </a:rPr>
              <a:t> </a:t>
            </a:r>
            <a:endParaRPr lang="es-ES" sz="54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99260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179512" y="188639"/>
            <a:ext cx="540404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s-ES" sz="3600" b="1" cap="none" spc="0" dirty="0" smtClean="0">
                <a:ln/>
                <a:solidFill>
                  <a:schemeClr val="accent3"/>
                </a:solidFill>
                <a:effectLst/>
              </a:rPr>
              <a:t>Ask and </a:t>
            </a:r>
            <a:r>
              <a:rPr lang="es-ES" sz="3600" b="1" cap="none" spc="0" dirty="0" err="1" smtClean="0">
                <a:ln/>
                <a:solidFill>
                  <a:schemeClr val="accent3"/>
                </a:solidFill>
                <a:effectLst/>
              </a:rPr>
              <a:t>answer</a:t>
            </a:r>
            <a:r>
              <a:rPr lang="es-ES" sz="3600" b="1" cap="none" spc="0" dirty="0" smtClean="0">
                <a:ln/>
                <a:solidFill>
                  <a:schemeClr val="accent3"/>
                </a:solidFill>
                <a:effectLst/>
              </a:rPr>
              <a:t> in </a:t>
            </a:r>
            <a:r>
              <a:rPr lang="es-ES" sz="3600" b="1" cap="none" spc="0" dirty="0" err="1" smtClean="0">
                <a:ln/>
                <a:solidFill>
                  <a:schemeClr val="accent3"/>
                </a:solidFill>
                <a:effectLst/>
              </a:rPr>
              <a:t>pairs</a:t>
            </a:r>
            <a:r>
              <a:rPr lang="es-ES" sz="3600" b="1" cap="none" spc="0" dirty="0" smtClean="0">
                <a:ln/>
                <a:solidFill>
                  <a:schemeClr val="accent3"/>
                </a:solidFill>
                <a:effectLst/>
              </a:rPr>
              <a:t>:</a:t>
            </a:r>
            <a:endParaRPr lang="es-ES" sz="36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0704" y="2276872"/>
            <a:ext cx="5715000" cy="391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4 Rectángulo"/>
          <p:cNvSpPr/>
          <p:nvPr/>
        </p:nvSpPr>
        <p:spPr>
          <a:xfrm>
            <a:off x="109666" y="980728"/>
            <a:ext cx="8517076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marL="514350" indent="-514350" algn="ctr">
              <a:buAutoNum type="arabicPeriod"/>
            </a:pPr>
            <a:r>
              <a:rPr lang="es-ES" sz="2800" b="1" cap="none" spc="0" dirty="0" err="1" smtClean="0">
                <a:ln/>
                <a:solidFill>
                  <a:schemeClr val="accent3"/>
                </a:solidFill>
                <a:effectLst/>
              </a:rPr>
              <a:t>What</a:t>
            </a:r>
            <a:r>
              <a:rPr lang="es-ES" sz="2800" b="1" cap="none" spc="0" dirty="0" smtClean="0">
                <a:ln/>
                <a:solidFill>
                  <a:schemeClr val="accent3"/>
                </a:solidFill>
                <a:effectLst/>
              </a:rPr>
              <a:t> </a:t>
            </a:r>
            <a:r>
              <a:rPr lang="es-ES" sz="2800" b="1" cap="none" spc="0" dirty="0" err="1" smtClean="0">
                <a:ln/>
                <a:solidFill>
                  <a:schemeClr val="accent3"/>
                </a:solidFill>
                <a:effectLst/>
              </a:rPr>
              <a:t>differences</a:t>
            </a:r>
            <a:r>
              <a:rPr lang="es-ES" sz="2800" b="1" cap="none" spc="0" dirty="0" smtClean="0">
                <a:ln/>
                <a:solidFill>
                  <a:schemeClr val="accent3"/>
                </a:solidFill>
                <a:effectLst/>
              </a:rPr>
              <a:t> do </a:t>
            </a:r>
            <a:r>
              <a:rPr lang="es-ES" sz="2800" b="1" cap="none" spc="0" dirty="0" err="1" smtClean="0">
                <a:ln/>
                <a:solidFill>
                  <a:schemeClr val="accent3"/>
                </a:solidFill>
                <a:effectLst/>
              </a:rPr>
              <a:t>you</a:t>
            </a:r>
            <a:r>
              <a:rPr lang="es-ES" sz="2800" b="1" cap="none" spc="0" dirty="0" smtClean="0">
                <a:ln/>
                <a:solidFill>
                  <a:schemeClr val="accent3"/>
                </a:solidFill>
                <a:effectLst/>
              </a:rPr>
              <a:t> </a:t>
            </a:r>
            <a:r>
              <a:rPr lang="es-ES" sz="2800" b="1" cap="none" spc="0" dirty="0" err="1" smtClean="0">
                <a:ln/>
                <a:solidFill>
                  <a:schemeClr val="accent3"/>
                </a:solidFill>
                <a:effectLst/>
              </a:rPr>
              <a:t>find</a:t>
            </a:r>
            <a:r>
              <a:rPr lang="es-ES" sz="2800" b="1" cap="none" spc="0" dirty="0" smtClean="0">
                <a:ln/>
                <a:solidFill>
                  <a:schemeClr val="accent3"/>
                </a:solidFill>
                <a:effectLst/>
              </a:rPr>
              <a:t> in </a:t>
            </a:r>
            <a:r>
              <a:rPr lang="es-ES" sz="2800" b="1" cap="none" spc="0" dirty="0" err="1" smtClean="0">
                <a:ln/>
                <a:solidFill>
                  <a:schemeClr val="accent3"/>
                </a:solidFill>
                <a:effectLst/>
              </a:rPr>
              <a:t>this</a:t>
            </a:r>
            <a:r>
              <a:rPr lang="es-ES" sz="2800" b="1" cap="none" spc="0" dirty="0" smtClean="0">
                <a:ln/>
                <a:solidFill>
                  <a:schemeClr val="accent3"/>
                </a:solidFill>
                <a:effectLst/>
              </a:rPr>
              <a:t> </a:t>
            </a:r>
            <a:r>
              <a:rPr lang="es-ES" sz="2800" b="1" cap="none" spc="0" dirty="0" err="1" smtClean="0">
                <a:ln/>
                <a:solidFill>
                  <a:schemeClr val="accent3"/>
                </a:solidFill>
                <a:effectLst/>
              </a:rPr>
              <a:t>makeover</a:t>
            </a:r>
            <a:r>
              <a:rPr lang="es-ES" sz="2800" b="1" cap="none" spc="0" dirty="0" smtClean="0">
                <a:ln/>
                <a:solidFill>
                  <a:schemeClr val="accent3"/>
                </a:solidFill>
                <a:effectLst/>
              </a:rPr>
              <a:t>?</a:t>
            </a:r>
          </a:p>
          <a:p>
            <a:pPr marL="514350" indent="-514350">
              <a:buAutoNum type="arabicPeriod"/>
            </a:pPr>
            <a:r>
              <a:rPr lang="es-ES" sz="2800" b="1" dirty="0" err="1" smtClean="0">
                <a:ln/>
                <a:solidFill>
                  <a:schemeClr val="accent3"/>
                </a:solidFill>
              </a:rPr>
              <a:t>Would</a:t>
            </a:r>
            <a:r>
              <a:rPr lang="es-ES" sz="2800" b="1" dirty="0" smtClean="0">
                <a:ln/>
                <a:solidFill>
                  <a:schemeClr val="accent3"/>
                </a:solidFill>
              </a:rPr>
              <a:t> </a:t>
            </a:r>
            <a:r>
              <a:rPr lang="es-ES" sz="2800" b="1" dirty="0" err="1" smtClean="0">
                <a:ln/>
                <a:solidFill>
                  <a:schemeClr val="accent3"/>
                </a:solidFill>
              </a:rPr>
              <a:t>you</a:t>
            </a:r>
            <a:r>
              <a:rPr lang="es-ES" sz="2800" b="1" dirty="0" smtClean="0">
                <a:ln/>
                <a:solidFill>
                  <a:schemeClr val="accent3"/>
                </a:solidFill>
              </a:rPr>
              <a:t> </a:t>
            </a:r>
            <a:r>
              <a:rPr lang="es-ES" sz="2800" b="1" dirty="0" err="1" smtClean="0">
                <a:ln/>
                <a:solidFill>
                  <a:schemeClr val="accent3"/>
                </a:solidFill>
              </a:rPr>
              <a:t>like</a:t>
            </a:r>
            <a:r>
              <a:rPr lang="es-ES" sz="2800" b="1" dirty="0" smtClean="0">
                <a:ln/>
                <a:solidFill>
                  <a:schemeClr val="accent3"/>
                </a:solidFill>
              </a:rPr>
              <a:t> </a:t>
            </a:r>
            <a:r>
              <a:rPr lang="es-ES" sz="2800" b="1" dirty="0" err="1" smtClean="0">
                <a:ln/>
                <a:solidFill>
                  <a:schemeClr val="accent3"/>
                </a:solidFill>
              </a:rPr>
              <a:t>to</a:t>
            </a:r>
            <a:r>
              <a:rPr lang="es-ES" sz="2800" b="1" dirty="0" smtClean="0">
                <a:ln/>
                <a:solidFill>
                  <a:schemeClr val="accent3"/>
                </a:solidFill>
              </a:rPr>
              <a:t> </a:t>
            </a:r>
            <a:r>
              <a:rPr lang="es-ES" sz="2800" b="1" dirty="0" err="1" smtClean="0">
                <a:ln/>
                <a:solidFill>
                  <a:schemeClr val="accent3"/>
                </a:solidFill>
              </a:rPr>
              <a:t>have</a:t>
            </a:r>
            <a:r>
              <a:rPr lang="es-ES" sz="2800" b="1" dirty="0" smtClean="0">
                <a:ln/>
                <a:solidFill>
                  <a:schemeClr val="accent3"/>
                </a:solidFill>
              </a:rPr>
              <a:t> a </a:t>
            </a:r>
            <a:r>
              <a:rPr lang="es-ES" sz="2800" b="1" dirty="0" err="1" smtClean="0">
                <a:ln/>
                <a:solidFill>
                  <a:schemeClr val="accent3"/>
                </a:solidFill>
              </a:rPr>
              <a:t>makeover</a:t>
            </a:r>
            <a:r>
              <a:rPr lang="es-ES" sz="2800" b="1" dirty="0" smtClean="0">
                <a:ln/>
                <a:solidFill>
                  <a:schemeClr val="accent3"/>
                </a:solidFill>
              </a:rPr>
              <a:t>?</a:t>
            </a:r>
            <a:endParaRPr lang="es-ES" sz="2800" b="1" cap="none" spc="0" dirty="0">
              <a:ln/>
              <a:solidFill>
                <a:schemeClr val="accent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8572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0" y="0"/>
            <a:ext cx="710963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s-ES" sz="3600" b="1" cap="none" spc="0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Grammar</a:t>
            </a:r>
            <a:r>
              <a:rPr lang="es-ES" sz="36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: Compare </a:t>
            </a:r>
            <a:r>
              <a:rPr lang="es-ES" sz="3600" b="1" cap="none" spc="0" dirty="0" err="1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using</a:t>
            </a:r>
            <a:r>
              <a:rPr lang="es-ES" sz="36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as…as</a:t>
            </a:r>
            <a:endParaRPr lang="es-ES" sz="36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1607435" y="607001"/>
            <a:ext cx="5760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3600" dirty="0" smtClean="0">
                <a:solidFill>
                  <a:srgbClr val="FFC000"/>
                </a:solidFill>
              </a:rPr>
              <a:t>(</a:t>
            </a:r>
            <a:r>
              <a:rPr lang="es-PE" sz="3600" dirty="0" err="1" smtClean="0">
                <a:solidFill>
                  <a:srgbClr val="FFC000"/>
                </a:solidFill>
              </a:rPr>
              <a:t>not</a:t>
            </a:r>
            <a:r>
              <a:rPr lang="es-PE" sz="3600" dirty="0" smtClean="0">
                <a:solidFill>
                  <a:srgbClr val="FFC000"/>
                </a:solidFill>
              </a:rPr>
              <a:t>)as (</a:t>
            </a:r>
            <a:r>
              <a:rPr lang="es-PE" sz="3600" dirty="0" err="1" smtClean="0">
                <a:solidFill>
                  <a:srgbClr val="FFC000"/>
                </a:solidFill>
              </a:rPr>
              <a:t>adjective</a:t>
            </a:r>
            <a:r>
              <a:rPr lang="es-PE" sz="3600" dirty="0" smtClean="0">
                <a:solidFill>
                  <a:srgbClr val="FFC000"/>
                </a:solidFill>
              </a:rPr>
              <a:t>) as</a:t>
            </a:r>
            <a:endParaRPr lang="es-PE" sz="3600" dirty="0">
              <a:solidFill>
                <a:srgbClr val="FFC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872" y="1255930"/>
            <a:ext cx="6086475" cy="380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1331640" y="5229200"/>
            <a:ext cx="71287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dirty="0" err="1" smtClean="0"/>
              <a:t>Her</a:t>
            </a:r>
            <a:r>
              <a:rPr lang="es-PE" sz="2800" dirty="0" smtClean="0"/>
              <a:t> </a:t>
            </a:r>
            <a:r>
              <a:rPr lang="es-PE" sz="2800" dirty="0" err="1" smtClean="0"/>
              <a:t>hair</a:t>
            </a:r>
            <a:r>
              <a:rPr lang="es-PE" sz="2800" dirty="0" smtClean="0"/>
              <a:t> </a:t>
            </a:r>
            <a:r>
              <a:rPr lang="es-PE" sz="2800" dirty="0" err="1" smtClean="0"/>
              <a:t>isn’t</a:t>
            </a:r>
            <a:r>
              <a:rPr lang="es-PE" sz="2800" dirty="0" smtClean="0"/>
              <a:t> </a:t>
            </a:r>
            <a:r>
              <a:rPr lang="es-PE" sz="2800" i="1" dirty="0" smtClean="0"/>
              <a:t>as </a:t>
            </a:r>
            <a:r>
              <a:rPr lang="es-PE" sz="2800" i="1" dirty="0" err="1" smtClean="0">
                <a:solidFill>
                  <a:srgbClr val="FFFF00"/>
                </a:solidFill>
              </a:rPr>
              <a:t>long</a:t>
            </a:r>
            <a:r>
              <a:rPr lang="es-PE" sz="2800" i="1" dirty="0" smtClean="0"/>
              <a:t> as</a:t>
            </a:r>
            <a:r>
              <a:rPr lang="es-PE" sz="2800" dirty="0" smtClean="0"/>
              <a:t> </a:t>
            </a:r>
            <a:r>
              <a:rPr lang="es-PE" sz="2800" dirty="0" err="1" smtClean="0"/>
              <a:t>before</a:t>
            </a:r>
            <a:r>
              <a:rPr lang="es-PE" sz="2800" dirty="0" smtClean="0"/>
              <a:t>.</a:t>
            </a:r>
          </a:p>
          <a:p>
            <a:r>
              <a:rPr lang="es-PE" sz="2800" dirty="0" err="1" smtClean="0"/>
              <a:t>Her</a:t>
            </a:r>
            <a:r>
              <a:rPr lang="es-PE" sz="2800" dirty="0" smtClean="0"/>
              <a:t> </a:t>
            </a:r>
            <a:r>
              <a:rPr lang="es-PE" sz="2800" dirty="0" err="1" smtClean="0"/>
              <a:t>hair</a:t>
            </a:r>
            <a:r>
              <a:rPr lang="es-PE" sz="2800" dirty="0" smtClean="0"/>
              <a:t> color </a:t>
            </a:r>
            <a:r>
              <a:rPr lang="es-PE" sz="2800" i="1" dirty="0" err="1" smtClean="0"/>
              <a:t>isn’t</a:t>
            </a:r>
            <a:r>
              <a:rPr lang="es-PE" sz="2800" i="1" dirty="0" smtClean="0"/>
              <a:t> as </a:t>
            </a:r>
            <a:r>
              <a:rPr lang="es-PE" sz="2800" i="1" dirty="0" err="1" smtClean="0">
                <a:solidFill>
                  <a:srgbClr val="FFFF00"/>
                </a:solidFill>
              </a:rPr>
              <a:t>dark</a:t>
            </a:r>
            <a:r>
              <a:rPr lang="es-PE" sz="2800" i="1" dirty="0" smtClean="0"/>
              <a:t> as</a:t>
            </a:r>
            <a:r>
              <a:rPr lang="es-PE" sz="2800" dirty="0" smtClean="0"/>
              <a:t> </a:t>
            </a:r>
            <a:r>
              <a:rPr lang="es-PE" sz="2800" dirty="0" err="1" smtClean="0"/>
              <a:t>before</a:t>
            </a:r>
            <a:r>
              <a:rPr lang="es-PE" sz="2800" dirty="0" smtClean="0"/>
              <a:t>.</a:t>
            </a:r>
          </a:p>
          <a:p>
            <a:r>
              <a:rPr lang="es-PE" sz="2800" dirty="0" err="1" smtClean="0"/>
              <a:t>She</a:t>
            </a:r>
            <a:r>
              <a:rPr lang="es-PE" sz="2800" dirty="0" smtClean="0"/>
              <a:t> looks </a:t>
            </a:r>
            <a:r>
              <a:rPr lang="es-PE" sz="2800" i="1" dirty="0" smtClean="0"/>
              <a:t>as </a:t>
            </a:r>
            <a:r>
              <a:rPr lang="es-PE" sz="2800" i="1" dirty="0" err="1" smtClean="0">
                <a:solidFill>
                  <a:srgbClr val="FFFF00"/>
                </a:solidFill>
              </a:rPr>
              <a:t>pretty</a:t>
            </a:r>
            <a:r>
              <a:rPr lang="es-PE" sz="2800" i="1" dirty="0" smtClean="0"/>
              <a:t> as </a:t>
            </a:r>
            <a:r>
              <a:rPr lang="es-PE" sz="2800" dirty="0" err="1" smtClean="0"/>
              <a:t>before</a:t>
            </a:r>
            <a:r>
              <a:rPr lang="es-PE" sz="2800" dirty="0" smtClean="0"/>
              <a:t>.</a:t>
            </a:r>
            <a:endParaRPr lang="es-PE" sz="2800" dirty="0"/>
          </a:p>
        </p:txBody>
      </p:sp>
      <p:sp>
        <p:nvSpPr>
          <p:cNvPr id="5" name="4 CuadroTexto"/>
          <p:cNvSpPr txBox="1"/>
          <p:nvPr/>
        </p:nvSpPr>
        <p:spPr>
          <a:xfrm>
            <a:off x="0" y="1412776"/>
            <a:ext cx="151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dirty="0" err="1" smtClean="0"/>
              <a:t>Before</a:t>
            </a:r>
            <a:r>
              <a:rPr lang="es-PE" sz="3200" dirty="0" smtClean="0"/>
              <a:t> </a:t>
            </a:r>
            <a:endParaRPr lang="es-PE" sz="3200" dirty="0"/>
          </a:p>
        </p:txBody>
      </p:sp>
      <p:sp>
        <p:nvSpPr>
          <p:cNvPr id="7" name="6 CuadroTexto"/>
          <p:cNvSpPr txBox="1"/>
          <p:nvPr/>
        </p:nvSpPr>
        <p:spPr>
          <a:xfrm>
            <a:off x="7601347" y="1304132"/>
            <a:ext cx="15148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dirty="0" err="1"/>
              <a:t>A</a:t>
            </a:r>
            <a:r>
              <a:rPr lang="es-PE" sz="3200" dirty="0" err="1" smtClean="0"/>
              <a:t>fter</a:t>
            </a:r>
            <a:r>
              <a:rPr lang="es-PE" sz="3200" dirty="0" smtClean="0"/>
              <a:t> </a:t>
            </a:r>
            <a:endParaRPr lang="es-PE" sz="3200" dirty="0"/>
          </a:p>
        </p:txBody>
      </p:sp>
    </p:spTree>
    <p:extLst>
      <p:ext uri="{BB962C8B-B14F-4D97-AF65-F5344CB8AC3E}">
        <p14:creationId xmlns:p14="http://schemas.microsoft.com/office/powerpoint/2010/main" val="29337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-1220521" y="224636"/>
            <a:ext cx="576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3200" dirty="0" smtClean="0">
                <a:solidFill>
                  <a:srgbClr val="FFC000"/>
                </a:solidFill>
              </a:rPr>
              <a:t>(</a:t>
            </a:r>
            <a:r>
              <a:rPr lang="es-PE" sz="3200" dirty="0" err="1" smtClean="0">
                <a:solidFill>
                  <a:srgbClr val="FFC000"/>
                </a:solidFill>
              </a:rPr>
              <a:t>not</a:t>
            </a:r>
            <a:r>
              <a:rPr lang="es-PE" sz="3200" dirty="0" smtClean="0">
                <a:solidFill>
                  <a:srgbClr val="FFC000"/>
                </a:solidFill>
              </a:rPr>
              <a:t>)as (</a:t>
            </a:r>
            <a:r>
              <a:rPr lang="es-PE" sz="3200" dirty="0" err="1" smtClean="0">
                <a:solidFill>
                  <a:srgbClr val="FFC000"/>
                </a:solidFill>
              </a:rPr>
              <a:t>noun</a:t>
            </a:r>
            <a:r>
              <a:rPr lang="es-PE" sz="3200" dirty="0" smtClean="0">
                <a:solidFill>
                  <a:srgbClr val="FFC000"/>
                </a:solidFill>
              </a:rPr>
              <a:t>) as</a:t>
            </a:r>
            <a:endParaRPr lang="es-PE" sz="3200" dirty="0">
              <a:solidFill>
                <a:srgbClr val="FFC000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436096" y="224636"/>
            <a:ext cx="2808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 err="1" smtClean="0"/>
              <a:t>Countable</a:t>
            </a:r>
            <a:r>
              <a:rPr lang="es-PE" sz="2400" dirty="0" smtClean="0"/>
              <a:t>  </a:t>
            </a:r>
            <a:r>
              <a:rPr lang="es-PE" sz="2400" dirty="0" err="1" smtClean="0"/>
              <a:t>nouns</a:t>
            </a:r>
            <a:endParaRPr lang="es-PE" sz="2400" dirty="0"/>
          </a:p>
        </p:txBody>
      </p:sp>
      <p:sp>
        <p:nvSpPr>
          <p:cNvPr id="5" name="4 CuadroTexto"/>
          <p:cNvSpPr txBox="1"/>
          <p:nvPr/>
        </p:nvSpPr>
        <p:spPr>
          <a:xfrm>
            <a:off x="5022304" y="686301"/>
            <a:ext cx="3635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400" i="1" dirty="0">
                <a:solidFill>
                  <a:srgbClr val="FFFF00"/>
                </a:solidFill>
              </a:rPr>
              <a:t>a</a:t>
            </a:r>
            <a:r>
              <a:rPr lang="es-PE" sz="2400" i="1" dirty="0" smtClean="0">
                <a:solidFill>
                  <a:srgbClr val="FFFF00"/>
                </a:solidFill>
              </a:rPr>
              <a:t>s </a:t>
            </a:r>
            <a:r>
              <a:rPr lang="es-PE" sz="2400" i="1" dirty="0" err="1" smtClean="0">
                <a:solidFill>
                  <a:srgbClr val="FFFF00"/>
                </a:solidFill>
              </a:rPr>
              <a:t>few</a:t>
            </a:r>
            <a:r>
              <a:rPr lang="es-PE" sz="2400" i="1" dirty="0" smtClean="0">
                <a:solidFill>
                  <a:srgbClr val="FFFF00"/>
                </a:solidFill>
              </a:rPr>
              <a:t> ……….. as</a:t>
            </a:r>
          </a:p>
          <a:p>
            <a:pPr algn="ctr"/>
            <a:r>
              <a:rPr lang="es-PE" sz="2400" i="1" dirty="0">
                <a:solidFill>
                  <a:srgbClr val="FFFF00"/>
                </a:solidFill>
              </a:rPr>
              <a:t>a</a:t>
            </a:r>
            <a:r>
              <a:rPr lang="es-PE" sz="2400" i="1" dirty="0" smtClean="0">
                <a:solidFill>
                  <a:srgbClr val="FFFF00"/>
                </a:solidFill>
              </a:rPr>
              <a:t>s </a:t>
            </a:r>
            <a:r>
              <a:rPr lang="es-PE" sz="2400" i="1" dirty="0" err="1" smtClean="0">
                <a:solidFill>
                  <a:srgbClr val="FFFF00"/>
                </a:solidFill>
              </a:rPr>
              <a:t>many</a:t>
            </a:r>
            <a:r>
              <a:rPr lang="es-PE" sz="2400" i="1" dirty="0" smtClean="0">
                <a:solidFill>
                  <a:srgbClr val="FFFF00"/>
                </a:solidFill>
              </a:rPr>
              <a:t> ………..as </a:t>
            </a:r>
            <a:endParaRPr lang="es-PE" sz="2400" i="1" dirty="0">
              <a:solidFill>
                <a:srgbClr val="FFFF00"/>
              </a:solidFill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8" y="1101798"/>
            <a:ext cx="4349386" cy="2903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5176" y="3861048"/>
            <a:ext cx="4406680" cy="29969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CuadroTexto"/>
          <p:cNvSpPr txBox="1"/>
          <p:nvPr/>
        </p:nvSpPr>
        <p:spPr>
          <a:xfrm>
            <a:off x="4361504" y="2276872"/>
            <a:ext cx="4674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 smtClean="0"/>
              <a:t>I </a:t>
            </a:r>
            <a:r>
              <a:rPr lang="es-PE" sz="2400" dirty="0" err="1" smtClean="0"/>
              <a:t>have</a:t>
            </a:r>
            <a:r>
              <a:rPr lang="es-PE" sz="2400" dirty="0" smtClean="0"/>
              <a:t>  </a:t>
            </a:r>
            <a:r>
              <a:rPr lang="es-PE" sz="2400" i="1" dirty="0" smtClean="0"/>
              <a:t>as </a:t>
            </a:r>
            <a:r>
              <a:rPr lang="es-PE" sz="2400" i="1" dirty="0" err="1" smtClean="0"/>
              <a:t>few</a:t>
            </a:r>
            <a:r>
              <a:rPr lang="es-PE" sz="2400" i="1" dirty="0" smtClean="0"/>
              <a:t> </a:t>
            </a:r>
            <a:r>
              <a:rPr lang="es-PE" sz="2400" i="1" dirty="0" err="1" smtClean="0"/>
              <a:t>shoes</a:t>
            </a:r>
            <a:r>
              <a:rPr lang="es-PE" sz="2400" i="1" dirty="0" smtClean="0"/>
              <a:t> as </a:t>
            </a:r>
            <a:r>
              <a:rPr lang="es-PE" sz="2400" dirty="0" err="1" smtClean="0"/>
              <a:t>you</a:t>
            </a:r>
            <a:r>
              <a:rPr lang="es-PE" sz="2400" dirty="0" smtClean="0"/>
              <a:t> do.</a:t>
            </a:r>
            <a:endParaRPr lang="es-PE" sz="2400" dirty="0"/>
          </a:p>
        </p:txBody>
      </p:sp>
      <p:sp>
        <p:nvSpPr>
          <p:cNvPr id="11" name="10 CuadroTexto"/>
          <p:cNvSpPr txBox="1"/>
          <p:nvPr/>
        </p:nvSpPr>
        <p:spPr>
          <a:xfrm>
            <a:off x="4361504" y="4908396"/>
            <a:ext cx="4674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 smtClean="0"/>
              <a:t>I </a:t>
            </a:r>
            <a:r>
              <a:rPr lang="es-PE" sz="2400" dirty="0" err="1" smtClean="0"/>
              <a:t>have</a:t>
            </a:r>
            <a:r>
              <a:rPr lang="es-PE" sz="2400" dirty="0" smtClean="0"/>
              <a:t>  </a:t>
            </a:r>
            <a:r>
              <a:rPr lang="es-PE" sz="2400" i="1" dirty="0" smtClean="0"/>
              <a:t>as </a:t>
            </a:r>
            <a:r>
              <a:rPr lang="es-PE" sz="2400" i="1" dirty="0" err="1" smtClean="0"/>
              <a:t>many</a:t>
            </a:r>
            <a:r>
              <a:rPr lang="es-PE" sz="2400" i="1" dirty="0" smtClean="0"/>
              <a:t> </a:t>
            </a:r>
            <a:r>
              <a:rPr lang="es-PE" sz="2400" i="1" dirty="0" err="1" smtClean="0"/>
              <a:t>clothes</a:t>
            </a:r>
            <a:r>
              <a:rPr lang="es-PE" sz="2400" i="1" dirty="0" smtClean="0"/>
              <a:t> as </a:t>
            </a:r>
            <a:r>
              <a:rPr lang="es-PE" sz="2400" dirty="0" err="1" smtClean="0"/>
              <a:t>you</a:t>
            </a:r>
            <a:r>
              <a:rPr lang="es-PE" sz="2400" dirty="0" smtClean="0"/>
              <a:t> do.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313242356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267744" y="52816"/>
            <a:ext cx="32758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 err="1"/>
              <a:t>U</a:t>
            </a:r>
            <a:r>
              <a:rPr lang="es-PE" sz="2400" dirty="0" err="1" smtClean="0"/>
              <a:t>ncountable</a:t>
            </a:r>
            <a:r>
              <a:rPr lang="es-PE" sz="2400" dirty="0" smtClean="0"/>
              <a:t>  </a:t>
            </a:r>
            <a:r>
              <a:rPr lang="es-PE" sz="2400" dirty="0" err="1" smtClean="0"/>
              <a:t>nouns</a:t>
            </a:r>
            <a:r>
              <a:rPr lang="es-PE" sz="2400" dirty="0" smtClean="0"/>
              <a:t> </a:t>
            </a:r>
            <a:endParaRPr lang="es-PE" sz="2400" dirty="0"/>
          </a:p>
        </p:txBody>
      </p:sp>
      <p:sp>
        <p:nvSpPr>
          <p:cNvPr id="4" name="3 CuadroTexto"/>
          <p:cNvSpPr txBox="1"/>
          <p:nvPr/>
        </p:nvSpPr>
        <p:spPr>
          <a:xfrm>
            <a:off x="1912069" y="514481"/>
            <a:ext cx="36358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400" i="1" dirty="0">
                <a:solidFill>
                  <a:srgbClr val="FFFF00"/>
                </a:solidFill>
              </a:rPr>
              <a:t>a</a:t>
            </a:r>
            <a:r>
              <a:rPr lang="es-PE" sz="2400" i="1" dirty="0" smtClean="0">
                <a:solidFill>
                  <a:srgbClr val="FFFF00"/>
                </a:solidFill>
              </a:rPr>
              <a:t>s </a:t>
            </a:r>
            <a:r>
              <a:rPr lang="es-PE" sz="2400" i="1" dirty="0" err="1" smtClean="0">
                <a:solidFill>
                  <a:srgbClr val="FFFF00"/>
                </a:solidFill>
              </a:rPr>
              <a:t>little</a:t>
            </a:r>
            <a:r>
              <a:rPr lang="es-PE" sz="2400" i="1" dirty="0" smtClean="0">
                <a:solidFill>
                  <a:srgbClr val="FFFF00"/>
                </a:solidFill>
              </a:rPr>
              <a:t> ……….. as</a:t>
            </a:r>
          </a:p>
          <a:p>
            <a:pPr algn="ctr"/>
            <a:r>
              <a:rPr lang="es-PE" sz="2400" i="1" dirty="0">
                <a:solidFill>
                  <a:srgbClr val="FFFF00"/>
                </a:solidFill>
              </a:rPr>
              <a:t>a</a:t>
            </a:r>
            <a:r>
              <a:rPr lang="es-PE" sz="2400" i="1" dirty="0" smtClean="0">
                <a:solidFill>
                  <a:srgbClr val="FFFF00"/>
                </a:solidFill>
              </a:rPr>
              <a:t>s </a:t>
            </a:r>
            <a:r>
              <a:rPr lang="es-PE" sz="2400" i="1" dirty="0" err="1" smtClean="0">
                <a:solidFill>
                  <a:srgbClr val="FFFF00"/>
                </a:solidFill>
              </a:rPr>
              <a:t>much</a:t>
            </a:r>
            <a:r>
              <a:rPr lang="es-PE" sz="2400" i="1" dirty="0" smtClean="0">
                <a:solidFill>
                  <a:srgbClr val="FFFF00"/>
                </a:solidFill>
              </a:rPr>
              <a:t> ………..as </a:t>
            </a:r>
            <a:endParaRPr lang="es-PE" sz="2400" i="1" dirty="0">
              <a:solidFill>
                <a:srgbClr val="FFFF00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772815"/>
            <a:ext cx="2555776" cy="2565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1" y="1772815"/>
            <a:ext cx="2072258" cy="2565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56" y="4338800"/>
            <a:ext cx="2540720" cy="2540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49" y="4338800"/>
            <a:ext cx="2072259" cy="25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4644009" y="2348880"/>
            <a:ext cx="44999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dirty="0" smtClean="0"/>
              <a:t>Christina </a:t>
            </a:r>
            <a:r>
              <a:rPr lang="es-PE" sz="2800" dirty="0" err="1" smtClean="0"/>
              <a:t>wears</a:t>
            </a:r>
            <a:r>
              <a:rPr lang="es-PE" sz="2800" dirty="0" smtClean="0"/>
              <a:t> </a:t>
            </a:r>
            <a:r>
              <a:rPr lang="es-PE" sz="2800" i="1" dirty="0" smtClean="0"/>
              <a:t>as </a:t>
            </a:r>
            <a:r>
              <a:rPr lang="es-PE" sz="2800" i="1" dirty="0" err="1" smtClean="0"/>
              <a:t>much</a:t>
            </a:r>
            <a:r>
              <a:rPr lang="es-PE" sz="2800" i="1" dirty="0" smtClean="0"/>
              <a:t> </a:t>
            </a:r>
            <a:r>
              <a:rPr lang="es-PE" sz="2800" i="1" dirty="0" err="1" smtClean="0"/>
              <a:t>make</a:t>
            </a:r>
            <a:r>
              <a:rPr lang="es-PE" sz="2800" i="1" dirty="0" smtClean="0"/>
              <a:t>-up as </a:t>
            </a:r>
            <a:r>
              <a:rPr lang="es-PE" sz="2800" dirty="0" smtClean="0"/>
              <a:t>Kate.</a:t>
            </a:r>
            <a:endParaRPr lang="es-PE" sz="2800" dirty="0"/>
          </a:p>
        </p:txBody>
      </p:sp>
      <p:sp>
        <p:nvSpPr>
          <p:cNvPr id="10" name="9 CuadroTexto"/>
          <p:cNvSpPr txBox="1"/>
          <p:nvPr/>
        </p:nvSpPr>
        <p:spPr>
          <a:xfrm>
            <a:off x="4637092" y="4797152"/>
            <a:ext cx="44999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dirty="0" err="1" smtClean="0"/>
              <a:t>Sienna</a:t>
            </a:r>
            <a:r>
              <a:rPr lang="es-PE" sz="2800" dirty="0" smtClean="0"/>
              <a:t> </a:t>
            </a:r>
            <a:r>
              <a:rPr lang="es-PE" sz="2800" dirty="0" err="1" smtClean="0"/>
              <a:t>wears</a:t>
            </a:r>
            <a:r>
              <a:rPr lang="es-PE" sz="2800" dirty="0" smtClean="0"/>
              <a:t> </a:t>
            </a:r>
            <a:r>
              <a:rPr lang="es-PE" sz="2800" i="1" dirty="0" smtClean="0"/>
              <a:t>as </a:t>
            </a:r>
            <a:r>
              <a:rPr lang="es-PE" sz="2800" i="1" dirty="0" err="1" smtClean="0"/>
              <a:t>little</a:t>
            </a:r>
            <a:r>
              <a:rPr lang="es-PE" sz="2800" i="1" dirty="0" smtClean="0"/>
              <a:t> </a:t>
            </a:r>
            <a:r>
              <a:rPr lang="es-PE" sz="2800" i="1" dirty="0" err="1" smtClean="0"/>
              <a:t>make</a:t>
            </a:r>
            <a:r>
              <a:rPr lang="es-PE" sz="2800" i="1" dirty="0" smtClean="0"/>
              <a:t>-up as </a:t>
            </a:r>
            <a:r>
              <a:rPr lang="es-PE" sz="2800" dirty="0" smtClean="0"/>
              <a:t>Amanda.</a:t>
            </a:r>
            <a:endParaRPr lang="es-PE" sz="2800" dirty="0"/>
          </a:p>
        </p:txBody>
      </p:sp>
    </p:spTree>
    <p:extLst>
      <p:ext uri="{BB962C8B-B14F-4D97-AF65-F5344CB8AC3E}">
        <p14:creationId xmlns:p14="http://schemas.microsoft.com/office/powerpoint/2010/main" val="232606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2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0" y="224636"/>
            <a:ext cx="57606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3200" dirty="0" smtClean="0">
                <a:solidFill>
                  <a:srgbClr val="FFC000"/>
                </a:solidFill>
              </a:rPr>
              <a:t>(</a:t>
            </a:r>
            <a:r>
              <a:rPr lang="es-PE" sz="3200" dirty="0" err="1" smtClean="0">
                <a:solidFill>
                  <a:srgbClr val="FFC000"/>
                </a:solidFill>
              </a:rPr>
              <a:t>not</a:t>
            </a:r>
            <a:r>
              <a:rPr lang="es-PE" sz="3200" dirty="0" smtClean="0">
                <a:solidFill>
                  <a:srgbClr val="FFC000"/>
                </a:solidFill>
              </a:rPr>
              <a:t>)as (</a:t>
            </a:r>
            <a:r>
              <a:rPr lang="es-PE" sz="3200" dirty="0" err="1" smtClean="0">
                <a:solidFill>
                  <a:srgbClr val="FFC000"/>
                </a:solidFill>
              </a:rPr>
              <a:t>adverb</a:t>
            </a:r>
            <a:r>
              <a:rPr lang="es-PE" sz="3200" dirty="0" smtClean="0">
                <a:solidFill>
                  <a:srgbClr val="FFC000"/>
                </a:solidFill>
              </a:rPr>
              <a:t>) as</a:t>
            </a:r>
            <a:endParaRPr lang="es-PE" sz="3200" dirty="0">
              <a:solidFill>
                <a:srgbClr val="FFC000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882840"/>
            <a:ext cx="3524250" cy="257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3779912" y="1196752"/>
            <a:ext cx="51845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dirty="0" smtClean="0"/>
              <a:t>I </a:t>
            </a:r>
            <a:r>
              <a:rPr lang="es-PE" sz="2800" dirty="0" err="1" smtClean="0"/>
              <a:t>make</a:t>
            </a:r>
            <a:r>
              <a:rPr lang="es-PE" sz="2800" dirty="0" smtClean="0"/>
              <a:t> up </a:t>
            </a:r>
            <a:r>
              <a:rPr lang="es-PE" sz="2800" i="1" dirty="0" smtClean="0"/>
              <a:t>as </a:t>
            </a:r>
            <a:r>
              <a:rPr lang="es-PE" sz="2800" i="1" dirty="0" err="1" smtClean="0"/>
              <a:t>quick</a:t>
            </a:r>
            <a:r>
              <a:rPr lang="es-PE" sz="2800" i="1" dirty="0" smtClean="0"/>
              <a:t> as </a:t>
            </a:r>
            <a:r>
              <a:rPr lang="es-PE" sz="2800" dirty="0" err="1" smtClean="0"/>
              <a:t>possible</a:t>
            </a:r>
            <a:r>
              <a:rPr lang="es-PE" sz="2800" dirty="0" smtClean="0"/>
              <a:t>.</a:t>
            </a:r>
            <a:endParaRPr lang="es-PE" sz="2800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159" y="3454590"/>
            <a:ext cx="2268940" cy="3403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CuadroTexto"/>
          <p:cNvSpPr txBox="1"/>
          <p:nvPr/>
        </p:nvSpPr>
        <p:spPr>
          <a:xfrm>
            <a:off x="3275856" y="4005064"/>
            <a:ext cx="5328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800" dirty="0" smtClean="0"/>
              <a:t>I </a:t>
            </a:r>
            <a:r>
              <a:rPr lang="es-PE" sz="2800" dirty="0" err="1" smtClean="0"/>
              <a:t>work</a:t>
            </a:r>
            <a:r>
              <a:rPr lang="es-PE" sz="2800" dirty="0" smtClean="0"/>
              <a:t> </a:t>
            </a:r>
            <a:r>
              <a:rPr lang="es-PE" sz="2800" dirty="0" err="1" smtClean="0"/>
              <a:t>out</a:t>
            </a:r>
            <a:r>
              <a:rPr lang="es-PE" sz="2800" dirty="0" smtClean="0"/>
              <a:t> </a:t>
            </a:r>
            <a:r>
              <a:rPr lang="es-PE" sz="2800" i="1" dirty="0" smtClean="0"/>
              <a:t>as </a:t>
            </a:r>
            <a:r>
              <a:rPr lang="es-PE" sz="2800" i="1" dirty="0" err="1" smtClean="0"/>
              <a:t>often</a:t>
            </a:r>
            <a:r>
              <a:rPr lang="es-PE" sz="2800" i="1" dirty="0" smtClean="0"/>
              <a:t> as </a:t>
            </a:r>
            <a:r>
              <a:rPr lang="es-PE" sz="2800" dirty="0" err="1" smtClean="0"/>
              <a:t>possible</a:t>
            </a:r>
            <a:r>
              <a:rPr lang="es-PE" sz="2800" dirty="0" smtClean="0"/>
              <a:t>.</a:t>
            </a:r>
            <a:endParaRPr lang="es-PE" sz="2800" dirty="0"/>
          </a:p>
        </p:txBody>
      </p:sp>
    </p:spTree>
    <p:extLst>
      <p:ext uri="{BB962C8B-B14F-4D97-AF65-F5344CB8AC3E}">
        <p14:creationId xmlns:p14="http://schemas.microsoft.com/office/powerpoint/2010/main" val="168411141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51520" y="116632"/>
            <a:ext cx="199605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s-ES" sz="3200" b="1" cap="none" spc="0" dirty="0" err="1" smtClean="0">
                <a:ln/>
                <a:solidFill>
                  <a:schemeClr val="accent3"/>
                </a:solidFill>
                <a:effectLst/>
              </a:rPr>
              <a:t>Exercises</a:t>
            </a:r>
            <a:r>
              <a:rPr lang="es-ES" sz="3200" b="1" cap="none" spc="0" dirty="0" smtClean="0">
                <a:ln/>
                <a:solidFill>
                  <a:schemeClr val="accent3"/>
                </a:solidFill>
                <a:effectLst/>
              </a:rPr>
              <a:t>:</a:t>
            </a:r>
            <a:endParaRPr lang="es-ES" sz="3200" b="1" cap="none" spc="0" dirty="0">
              <a:ln/>
              <a:solidFill>
                <a:schemeClr val="accent3"/>
              </a:solidFill>
              <a:effectLst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01406"/>
            <a:ext cx="3707904" cy="5823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733076"/>
            <a:ext cx="5436096" cy="57922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0" y="908720"/>
            <a:ext cx="161967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b="1" dirty="0" err="1" smtClean="0"/>
              <a:t>Sachi</a:t>
            </a:r>
            <a:endParaRPr lang="es-PE" sz="3200" b="1" dirty="0"/>
          </a:p>
        </p:txBody>
      </p:sp>
      <p:sp>
        <p:nvSpPr>
          <p:cNvPr id="4" name="3 CuadroTexto"/>
          <p:cNvSpPr txBox="1"/>
          <p:nvPr/>
        </p:nvSpPr>
        <p:spPr>
          <a:xfrm>
            <a:off x="7380312" y="908720"/>
            <a:ext cx="16561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3200" b="1" dirty="0" err="1" smtClean="0"/>
              <a:t>Nell</a:t>
            </a:r>
            <a:r>
              <a:rPr lang="es-PE" sz="3200" b="1" dirty="0" smtClean="0"/>
              <a:t> </a:t>
            </a:r>
            <a:endParaRPr lang="es-PE" sz="3200" b="1" dirty="0"/>
          </a:p>
        </p:txBody>
      </p:sp>
    </p:spTree>
    <p:extLst>
      <p:ext uri="{BB962C8B-B14F-4D97-AF65-F5344CB8AC3E}">
        <p14:creationId xmlns:p14="http://schemas.microsoft.com/office/powerpoint/2010/main" val="188861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CuadroTexto"/>
          <p:cNvSpPr txBox="1"/>
          <p:nvPr/>
        </p:nvSpPr>
        <p:spPr>
          <a:xfrm>
            <a:off x="179512" y="548680"/>
            <a:ext cx="95050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s-PE" sz="2400" dirty="0" err="1" smtClean="0"/>
              <a:t>Pretty</a:t>
            </a:r>
            <a:r>
              <a:rPr lang="es-PE" sz="2400" dirty="0" smtClean="0"/>
              <a:t>- 			 </a:t>
            </a:r>
            <a:r>
              <a:rPr lang="es-PE" sz="2400" i="1" dirty="0" err="1" smtClean="0"/>
              <a:t>Sachi</a:t>
            </a:r>
            <a:r>
              <a:rPr lang="es-PE" sz="2400" i="1" dirty="0" smtClean="0"/>
              <a:t> </a:t>
            </a:r>
            <a:r>
              <a:rPr lang="es-PE" sz="2400" i="1" dirty="0" err="1" smtClean="0"/>
              <a:t>is</a:t>
            </a:r>
            <a:r>
              <a:rPr lang="es-PE" sz="2400" i="1" dirty="0" smtClean="0"/>
              <a:t> as </a:t>
            </a:r>
            <a:r>
              <a:rPr lang="es-PE" sz="2400" i="1" dirty="0" err="1" smtClean="0"/>
              <a:t>pretty</a:t>
            </a:r>
            <a:r>
              <a:rPr lang="es-PE" sz="2400" i="1" dirty="0" smtClean="0"/>
              <a:t> as </a:t>
            </a:r>
            <a:r>
              <a:rPr lang="es-PE" sz="2400" i="1" dirty="0" err="1" smtClean="0"/>
              <a:t>Nell</a:t>
            </a:r>
            <a:r>
              <a:rPr lang="es-PE" sz="2400" dirty="0" smtClean="0"/>
              <a:t>.</a:t>
            </a:r>
          </a:p>
          <a:p>
            <a:pPr marL="457200" indent="-457200">
              <a:buAutoNum type="arabicPeriod"/>
            </a:pPr>
            <a:r>
              <a:rPr lang="es-PE" sz="2400" dirty="0" smtClean="0"/>
              <a:t>( </a:t>
            </a:r>
            <a:r>
              <a:rPr lang="es-PE" sz="2400" dirty="0" err="1" smtClean="0"/>
              <a:t>hair</a:t>
            </a:r>
            <a:r>
              <a:rPr lang="es-PE" sz="2400" dirty="0" smtClean="0"/>
              <a:t> / short )</a:t>
            </a:r>
          </a:p>
          <a:p>
            <a:pPr marL="457200" indent="-457200">
              <a:buAutoNum type="arabicPeriod"/>
            </a:pPr>
            <a:r>
              <a:rPr lang="es-PE" sz="2400" dirty="0" smtClean="0"/>
              <a:t>(</a:t>
            </a:r>
            <a:r>
              <a:rPr lang="es-PE" sz="2400" dirty="0" err="1" smtClean="0"/>
              <a:t>much</a:t>
            </a:r>
            <a:r>
              <a:rPr lang="es-PE" sz="2400" dirty="0" smtClean="0"/>
              <a:t> </a:t>
            </a:r>
            <a:r>
              <a:rPr lang="es-PE" sz="2400" dirty="0" err="1" smtClean="0"/>
              <a:t>jewelry</a:t>
            </a:r>
            <a:r>
              <a:rPr lang="es-PE" sz="2400" dirty="0" smtClean="0"/>
              <a:t> )</a:t>
            </a:r>
          </a:p>
          <a:p>
            <a:pPr marL="457200" indent="-457200">
              <a:buAutoNum type="arabicPeriod"/>
            </a:pPr>
            <a:r>
              <a:rPr lang="es-PE" sz="2400" dirty="0" smtClean="0"/>
              <a:t>(</a:t>
            </a:r>
            <a:r>
              <a:rPr lang="es-PE" sz="2400" dirty="0" err="1" smtClean="0"/>
              <a:t>earrings</a:t>
            </a:r>
            <a:r>
              <a:rPr lang="es-PE" sz="2400" dirty="0" smtClean="0"/>
              <a:t> / </a:t>
            </a:r>
            <a:r>
              <a:rPr lang="es-PE" sz="2400" dirty="0" err="1" smtClean="0"/>
              <a:t>big</a:t>
            </a:r>
            <a:r>
              <a:rPr lang="es-PE" sz="2400" dirty="0" smtClean="0"/>
              <a:t>)</a:t>
            </a:r>
          </a:p>
          <a:p>
            <a:pPr marL="457200" indent="-457200">
              <a:buAutoNum type="arabicPeriod"/>
            </a:pPr>
            <a:r>
              <a:rPr lang="es-PE" sz="2400" dirty="0" smtClean="0"/>
              <a:t>(</a:t>
            </a:r>
            <a:r>
              <a:rPr lang="es-PE" sz="2400" dirty="0" err="1" smtClean="0"/>
              <a:t>young</a:t>
            </a:r>
            <a:r>
              <a:rPr lang="es-PE" sz="2400" dirty="0" smtClean="0"/>
              <a:t>)</a:t>
            </a:r>
          </a:p>
          <a:p>
            <a:pPr marL="457200" indent="-457200">
              <a:buAutoNum type="arabicPeriod"/>
            </a:pPr>
            <a:r>
              <a:rPr lang="es-PE" sz="2400" dirty="0" smtClean="0"/>
              <a:t>(</a:t>
            </a:r>
            <a:r>
              <a:rPr lang="es-PE" sz="2400" dirty="0" err="1" smtClean="0"/>
              <a:t>hair</a:t>
            </a:r>
            <a:r>
              <a:rPr lang="es-PE" sz="2400" dirty="0" smtClean="0"/>
              <a:t> / </a:t>
            </a:r>
            <a:r>
              <a:rPr lang="es-PE" sz="2400" dirty="0" err="1" smtClean="0"/>
              <a:t>dark</a:t>
            </a:r>
            <a:r>
              <a:rPr lang="es-PE" sz="2400" dirty="0" smtClean="0"/>
              <a:t>)</a:t>
            </a:r>
          </a:p>
          <a:p>
            <a:pPr marL="457200" indent="-457200">
              <a:buAutoNum type="arabicPeriod"/>
            </a:pPr>
            <a:r>
              <a:rPr lang="es-PE" sz="2400" dirty="0" smtClean="0"/>
              <a:t>(formal)</a:t>
            </a:r>
          </a:p>
          <a:p>
            <a:pPr marL="457200" indent="-457200">
              <a:buAutoNum type="arabicPeriod"/>
            </a:pPr>
            <a:r>
              <a:rPr lang="es-PE" sz="2400" dirty="0" smtClean="0"/>
              <a:t>( </a:t>
            </a:r>
            <a:r>
              <a:rPr lang="es-PE" sz="2400" dirty="0" err="1" smtClean="0"/>
              <a:t>little</a:t>
            </a:r>
            <a:r>
              <a:rPr lang="es-PE" sz="2400" dirty="0" smtClean="0"/>
              <a:t> </a:t>
            </a:r>
            <a:r>
              <a:rPr lang="es-PE" sz="2400" dirty="0" err="1" smtClean="0"/>
              <a:t>make</a:t>
            </a:r>
            <a:r>
              <a:rPr lang="es-PE" sz="2400" dirty="0" smtClean="0"/>
              <a:t> – up)</a:t>
            </a:r>
          </a:p>
          <a:p>
            <a:pPr marL="457200" indent="-457200">
              <a:buAutoNum type="arabicPeriod"/>
            </a:pPr>
            <a:endParaRPr lang="es-PE" sz="2400" dirty="0"/>
          </a:p>
        </p:txBody>
      </p:sp>
      <p:sp>
        <p:nvSpPr>
          <p:cNvPr id="3" name="2 CuadroTexto"/>
          <p:cNvSpPr txBox="1"/>
          <p:nvPr/>
        </p:nvSpPr>
        <p:spPr>
          <a:xfrm>
            <a:off x="179512" y="3861048"/>
            <a:ext cx="79208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2400" dirty="0" smtClean="0"/>
              <a:t>2. </a:t>
            </a:r>
            <a:r>
              <a:rPr lang="es-PE" sz="2400" dirty="0" err="1" smtClean="0"/>
              <a:t>Nell’s</a:t>
            </a:r>
            <a:r>
              <a:rPr lang="es-PE" sz="2400" dirty="0" smtClean="0"/>
              <a:t> </a:t>
            </a:r>
            <a:r>
              <a:rPr lang="es-PE" sz="2400" dirty="0" err="1" smtClean="0"/>
              <a:t>hair</a:t>
            </a:r>
            <a:r>
              <a:rPr lang="es-PE" sz="2400" dirty="0" smtClean="0"/>
              <a:t> </a:t>
            </a:r>
            <a:r>
              <a:rPr lang="es-PE" sz="2400" i="1" dirty="0" err="1" smtClean="0"/>
              <a:t>isn’t</a:t>
            </a:r>
            <a:r>
              <a:rPr lang="es-PE" sz="2400" i="1" dirty="0" smtClean="0"/>
              <a:t> as short as  </a:t>
            </a:r>
            <a:r>
              <a:rPr lang="es-PE" sz="2400" dirty="0" err="1" smtClean="0"/>
              <a:t>Sachis’s</a:t>
            </a:r>
            <a:r>
              <a:rPr lang="es-PE" sz="2400" dirty="0" smtClean="0"/>
              <a:t>.</a:t>
            </a:r>
          </a:p>
          <a:p>
            <a:r>
              <a:rPr lang="es-PE" sz="2400" dirty="0" smtClean="0"/>
              <a:t>3. </a:t>
            </a:r>
            <a:r>
              <a:rPr lang="es-PE" sz="2400" dirty="0" err="1" smtClean="0"/>
              <a:t>Sachi</a:t>
            </a:r>
            <a:r>
              <a:rPr lang="es-PE" sz="2400" dirty="0" smtClean="0"/>
              <a:t> </a:t>
            </a:r>
            <a:r>
              <a:rPr lang="es-PE" sz="2400" dirty="0" err="1" smtClean="0"/>
              <a:t>doesn’t</a:t>
            </a:r>
            <a:r>
              <a:rPr lang="es-PE" sz="2400" dirty="0" smtClean="0"/>
              <a:t> </a:t>
            </a:r>
            <a:r>
              <a:rPr lang="es-PE" sz="2400" dirty="0" err="1" smtClean="0"/>
              <a:t>have</a:t>
            </a:r>
            <a:r>
              <a:rPr lang="es-PE" sz="2400" dirty="0" smtClean="0"/>
              <a:t> </a:t>
            </a:r>
            <a:r>
              <a:rPr lang="es-PE" sz="2400" i="1" dirty="0" smtClean="0"/>
              <a:t>as </a:t>
            </a:r>
            <a:r>
              <a:rPr lang="es-PE" sz="2400" i="1" dirty="0" err="1" smtClean="0"/>
              <a:t>much</a:t>
            </a:r>
            <a:r>
              <a:rPr lang="es-PE" sz="2400" i="1" dirty="0" smtClean="0"/>
              <a:t> as </a:t>
            </a:r>
            <a:r>
              <a:rPr lang="es-PE" sz="2400" i="1" dirty="0" err="1" smtClean="0"/>
              <a:t>jewelry</a:t>
            </a:r>
            <a:r>
              <a:rPr lang="es-PE" sz="2400" i="1" dirty="0" smtClean="0"/>
              <a:t> as </a:t>
            </a:r>
            <a:r>
              <a:rPr lang="es-PE" sz="2400" dirty="0" err="1" smtClean="0"/>
              <a:t>Nell</a:t>
            </a:r>
            <a:r>
              <a:rPr lang="es-PE" sz="2400" dirty="0" smtClean="0"/>
              <a:t> </a:t>
            </a:r>
            <a:r>
              <a:rPr lang="es-PE" sz="2400" dirty="0" err="1" smtClean="0"/>
              <a:t>does</a:t>
            </a:r>
            <a:r>
              <a:rPr lang="es-PE" sz="2400" dirty="0" smtClean="0"/>
              <a:t>.</a:t>
            </a:r>
          </a:p>
          <a:p>
            <a:r>
              <a:rPr lang="es-PE" sz="2400" dirty="0" smtClean="0"/>
              <a:t>4. </a:t>
            </a:r>
            <a:r>
              <a:rPr lang="es-PE" sz="2400" dirty="0" err="1" smtClean="0"/>
              <a:t>Sachi’s</a:t>
            </a:r>
            <a:r>
              <a:rPr lang="es-PE" sz="2400" dirty="0" smtClean="0"/>
              <a:t> </a:t>
            </a:r>
            <a:r>
              <a:rPr lang="es-PE" sz="2400" dirty="0" err="1" smtClean="0"/>
              <a:t>earrings</a:t>
            </a:r>
            <a:r>
              <a:rPr lang="es-PE" sz="2400" dirty="0" smtClean="0"/>
              <a:t> </a:t>
            </a:r>
            <a:r>
              <a:rPr lang="es-PE" sz="2400" i="1" dirty="0" err="1" smtClean="0"/>
              <a:t>aren’t</a:t>
            </a:r>
            <a:r>
              <a:rPr lang="es-PE" sz="2400" i="1" dirty="0" smtClean="0"/>
              <a:t> as </a:t>
            </a:r>
            <a:r>
              <a:rPr lang="es-PE" sz="2400" i="1" dirty="0" err="1" smtClean="0"/>
              <a:t>big</a:t>
            </a:r>
            <a:r>
              <a:rPr lang="es-PE" sz="2400" i="1" dirty="0" smtClean="0"/>
              <a:t> as </a:t>
            </a:r>
            <a:r>
              <a:rPr lang="es-PE" sz="2400" dirty="0" err="1" smtClean="0"/>
              <a:t>Sachi’s</a:t>
            </a:r>
            <a:r>
              <a:rPr lang="es-PE" sz="2400" dirty="0" smtClean="0"/>
              <a:t>.</a:t>
            </a:r>
          </a:p>
          <a:p>
            <a:r>
              <a:rPr lang="es-PE" sz="2400" dirty="0" smtClean="0"/>
              <a:t>5. </a:t>
            </a:r>
            <a:r>
              <a:rPr lang="es-PE" sz="2400" dirty="0" err="1" smtClean="0"/>
              <a:t>Sachi</a:t>
            </a:r>
            <a:r>
              <a:rPr lang="es-PE" sz="2400" dirty="0" smtClean="0"/>
              <a:t> </a:t>
            </a:r>
            <a:r>
              <a:rPr lang="es-PE" sz="2400" dirty="0" err="1" smtClean="0"/>
              <a:t>is</a:t>
            </a:r>
            <a:r>
              <a:rPr lang="es-PE" sz="2400" dirty="0" smtClean="0"/>
              <a:t> </a:t>
            </a:r>
            <a:r>
              <a:rPr lang="es-PE" sz="2400" i="1" dirty="0" smtClean="0"/>
              <a:t>as </a:t>
            </a:r>
            <a:r>
              <a:rPr lang="es-PE" sz="2400" i="1" dirty="0" err="1" smtClean="0"/>
              <a:t>young</a:t>
            </a:r>
            <a:r>
              <a:rPr lang="es-PE" sz="2400" i="1" dirty="0" smtClean="0"/>
              <a:t> as </a:t>
            </a:r>
            <a:r>
              <a:rPr lang="es-PE" sz="2400" dirty="0" err="1" smtClean="0"/>
              <a:t>Nell</a:t>
            </a:r>
            <a:r>
              <a:rPr lang="es-PE" sz="2400" dirty="0" smtClean="0"/>
              <a:t>.</a:t>
            </a:r>
          </a:p>
          <a:p>
            <a:r>
              <a:rPr lang="es-PE" sz="2400" dirty="0" smtClean="0"/>
              <a:t>6. </a:t>
            </a:r>
            <a:r>
              <a:rPr lang="es-PE" sz="2400" dirty="0" err="1" smtClean="0"/>
              <a:t>Nell’s</a:t>
            </a:r>
            <a:r>
              <a:rPr lang="es-PE" sz="2400" dirty="0" smtClean="0"/>
              <a:t> </a:t>
            </a:r>
            <a:r>
              <a:rPr lang="es-PE" sz="2400" dirty="0" err="1" smtClean="0"/>
              <a:t>hair</a:t>
            </a:r>
            <a:r>
              <a:rPr lang="es-PE" sz="2400" dirty="0" smtClean="0"/>
              <a:t> </a:t>
            </a:r>
            <a:r>
              <a:rPr lang="es-PE" sz="2400" i="1" dirty="0" err="1" smtClean="0"/>
              <a:t>isn’t</a:t>
            </a:r>
            <a:r>
              <a:rPr lang="es-PE" sz="2400" i="1" dirty="0" smtClean="0"/>
              <a:t> as </a:t>
            </a:r>
            <a:r>
              <a:rPr lang="es-PE" sz="2400" i="1" dirty="0" err="1" smtClean="0"/>
              <a:t>dark</a:t>
            </a:r>
            <a:r>
              <a:rPr lang="es-PE" sz="2400" i="1" dirty="0" smtClean="0"/>
              <a:t> as </a:t>
            </a:r>
            <a:r>
              <a:rPr lang="es-PE" sz="2400" dirty="0" err="1" smtClean="0"/>
              <a:t>Sachi’s</a:t>
            </a:r>
            <a:r>
              <a:rPr lang="es-PE" sz="2400" dirty="0" smtClean="0"/>
              <a:t>. </a:t>
            </a:r>
            <a:endParaRPr lang="es-PE" sz="2400" dirty="0"/>
          </a:p>
          <a:p>
            <a:r>
              <a:rPr lang="es-PE" sz="2400" dirty="0" smtClean="0"/>
              <a:t>7. </a:t>
            </a:r>
            <a:r>
              <a:rPr lang="es-PE" sz="2400" dirty="0" err="1" smtClean="0"/>
              <a:t>Sachi</a:t>
            </a:r>
            <a:r>
              <a:rPr lang="es-PE" sz="2400" dirty="0" smtClean="0"/>
              <a:t> </a:t>
            </a:r>
            <a:r>
              <a:rPr lang="es-PE" sz="2400" dirty="0" err="1" smtClean="0"/>
              <a:t>is</a:t>
            </a:r>
            <a:r>
              <a:rPr lang="es-PE" sz="2400" dirty="0" smtClean="0"/>
              <a:t> </a:t>
            </a:r>
            <a:r>
              <a:rPr lang="es-PE" sz="2400" i="1" dirty="0" smtClean="0"/>
              <a:t>as formal as </a:t>
            </a:r>
            <a:r>
              <a:rPr lang="es-PE" sz="2400" dirty="0" err="1" smtClean="0"/>
              <a:t>Nell</a:t>
            </a:r>
            <a:r>
              <a:rPr lang="es-PE" sz="2400" dirty="0" smtClean="0"/>
              <a:t>.</a:t>
            </a:r>
          </a:p>
          <a:p>
            <a:r>
              <a:rPr lang="es-PE" sz="2400" dirty="0" smtClean="0"/>
              <a:t>8. </a:t>
            </a:r>
            <a:r>
              <a:rPr lang="es-PE" sz="2400" dirty="0" err="1" smtClean="0"/>
              <a:t>Sachi</a:t>
            </a:r>
            <a:r>
              <a:rPr lang="es-PE" sz="2400" dirty="0" smtClean="0"/>
              <a:t> </a:t>
            </a:r>
            <a:r>
              <a:rPr lang="es-PE" sz="2400" dirty="0" err="1" smtClean="0"/>
              <a:t>wears</a:t>
            </a:r>
            <a:r>
              <a:rPr lang="es-PE" sz="2400" dirty="0" smtClean="0"/>
              <a:t> </a:t>
            </a:r>
            <a:r>
              <a:rPr lang="es-PE" sz="2400" i="1" dirty="0" smtClean="0"/>
              <a:t>as </a:t>
            </a:r>
            <a:r>
              <a:rPr lang="es-PE" sz="2400" i="1" dirty="0" err="1" smtClean="0"/>
              <a:t>little</a:t>
            </a:r>
            <a:r>
              <a:rPr lang="es-PE" sz="2400" i="1" dirty="0" smtClean="0"/>
              <a:t> </a:t>
            </a:r>
            <a:r>
              <a:rPr lang="es-PE" sz="2400" i="1" dirty="0" err="1" smtClean="0"/>
              <a:t>make</a:t>
            </a:r>
            <a:r>
              <a:rPr lang="es-PE" sz="2400" i="1" dirty="0" smtClean="0"/>
              <a:t> –up as</a:t>
            </a:r>
            <a:r>
              <a:rPr lang="es-PE" sz="2400" dirty="0" smtClean="0"/>
              <a:t> </a:t>
            </a:r>
            <a:r>
              <a:rPr lang="es-PE" sz="2400" dirty="0" err="1" smtClean="0"/>
              <a:t>Nell</a:t>
            </a:r>
            <a:r>
              <a:rPr lang="es-PE" sz="2400" dirty="0" smtClean="0"/>
              <a:t> </a:t>
            </a:r>
            <a:r>
              <a:rPr lang="es-PE" sz="2400" dirty="0" err="1" smtClean="0"/>
              <a:t>does</a:t>
            </a:r>
            <a:r>
              <a:rPr lang="es-PE" sz="2400" dirty="0" smtClean="0"/>
              <a:t>.</a:t>
            </a:r>
            <a:endParaRPr lang="es-PE" sz="2400" dirty="0"/>
          </a:p>
        </p:txBody>
      </p:sp>
    </p:spTree>
    <p:extLst>
      <p:ext uri="{BB962C8B-B14F-4D97-AF65-F5344CB8AC3E}">
        <p14:creationId xmlns:p14="http://schemas.microsoft.com/office/powerpoint/2010/main" val="248602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jecutivo">
  <a:themeElements>
    <a:clrScheme name="Ejecutivo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jecutivo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jecutiv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98</TotalTime>
  <Words>222</Words>
  <Application>Microsoft Office PowerPoint</Application>
  <PresentationFormat>Presentación en pantalla (4:3)</PresentationFormat>
  <Paragraphs>43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Ejecutivo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Luffi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Luffi</dc:creator>
  <cp:lastModifiedBy>Sistemas</cp:lastModifiedBy>
  <cp:revision>26</cp:revision>
  <dcterms:created xsi:type="dcterms:W3CDTF">2013-05-13T00:33:13Z</dcterms:created>
  <dcterms:modified xsi:type="dcterms:W3CDTF">2013-05-20T23:35:04Z</dcterms:modified>
</cp:coreProperties>
</file>

<file path=docProps/thumbnail.jpeg>
</file>